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B9ABE2C5-3074-4A52-9B37-599758B113E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D1B0B53E-7423-4746-8BEA-F4F4B94D4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B9ABE2C5-3074-4A52-9B37-599758B113E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D1B0B53E-7423-4746-8BEA-F4F4B94D4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9ABE2C5-3074-4A52-9B37-599758B113E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D1B0B53E-7423-4746-8BEA-F4F4B94D4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B9ABE2C5-3074-4A52-9B37-599758B113E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D1B0B53E-7423-4746-8BEA-F4F4B94D4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9ABE2C5-3074-4A52-9B37-599758B113E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D1B0B53E-7423-4746-8BEA-F4F4B94D4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B9ABE2C5-3074-4A52-9B37-599758B113E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D1B0B53E-7423-4746-8BEA-F4F4B94D4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9ABE2C5-3074-4A52-9B37-599758B113E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D1B0B53E-7423-4746-8BEA-F4F4B94D4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B9ABE2C5-3074-4A52-9B37-599758B113E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D1B0B53E-7423-4746-8BEA-F4F4B94D4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9ABE2C5-3074-4A52-9B37-599758B113E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D1B0B53E-7423-4746-8BEA-F4F4B94D4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9ABE2C5-3074-4A52-9B37-599758B113E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D1B0B53E-7423-4746-8BEA-F4F4B94D4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9ABE2C5-3074-4A52-9B37-599758B113E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D1B0B53E-7423-4746-8BEA-F4F4B94D4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B9ABE2C5-3074-4A52-9B37-599758B113E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0B53E-7423-4746-8BEA-F4F4B94D4A8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5Ai_EPEPi28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ages.minot.k12.nd.us/votech/File/Jeopardy.ht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wallace\AppData\Local\Microsoft\Windows\Temporary Internet Files\Content.IE5\J9S35RVQ\MP90044233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"/>
            <a:ext cx="42291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336975" y="2031039"/>
            <a:ext cx="8692210" cy="2879109"/>
          </a:xfrm>
        </p:spPr>
        <p:txBody>
          <a:bodyPr>
            <a:normAutofit/>
          </a:bodyPr>
          <a:lstStyle/>
          <a:p>
            <a:r>
              <a:rPr lang="en-US" dirty="0" smtClean="0"/>
              <a:t>YOUR FUTURE, </a:t>
            </a:r>
            <a:br>
              <a:rPr lang="en-US" dirty="0" smtClean="0"/>
            </a:br>
            <a:r>
              <a:rPr lang="en-US" dirty="0" smtClean="0"/>
              <a:t>YOUR RESPONSIBILITY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path will you take?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969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you start preparing NOW?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 is it too early?</a:t>
            </a:r>
            <a:endParaRPr lang="en-US" dirty="0"/>
          </a:p>
        </p:txBody>
      </p:sp>
      <p:pic>
        <p:nvPicPr>
          <p:cNvPr id="3074" name="Picture 2" descr="C:\Users\hwallace\AppData\Local\Microsoft\Windows\Temporary Internet Files\Content.IE5\7TW5CXEE\MP90043881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7200"/>
            <a:ext cx="3429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254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 rot="18079853">
            <a:off x="4643517" y="3590805"/>
            <a:ext cx="342181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hwallace\AppData\Local\Microsoft\Windows\Temporary Internet Files\Content.IE5\WW5KRY7X\MC90005679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233677"/>
            <a:ext cx="1898294" cy="1419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 rot="16200000">
            <a:off x="3124440" y="3280454"/>
            <a:ext cx="342181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8847155">
            <a:off x="5438599" y="4677389"/>
            <a:ext cx="342181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4247848">
            <a:off x="1733063" y="3616397"/>
            <a:ext cx="342181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3039550">
            <a:off x="787134" y="4677390"/>
            <a:ext cx="342181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8473742">
            <a:off x="-305226" y="3160902"/>
            <a:ext cx="228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High </a:t>
            </a:r>
          </a:p>
          <a:p>
            <a:pPr lvl="0" algn="ctr"/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School </a:t>
            </a:r>
          </a:p>
          <a:p>
            <a:pPr lvl="0" algn="ctr"/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Diploma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67009" y="1188251"/>
            <a:ext cx="14462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1-2 Years of </a:t>
            </a:r>
          </a:p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College</a:t>
            </a:r>
          </a:p>
        </p:txBody>
      </p:sp>
      <p:sp>
        <p:nvSpPr>
          <p:cNvPr id="11" name="Rectangle 10"/>
          <p:cNvSpPr/>
          <p:nvPr/>
        </p:nvSpPr>
        <p:spPr>
          <a:xfrm rot="19570666">
            <a:off x="1419228" y="1553826"/>
            <a:ext cx="15735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On the Job</a:t>
            </a:r>
          </a:p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Training or </a:t>
            </a:r>
          </a:p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Trade School</a:t>
            </a:r>
            <a:endParaRPr lang="en-U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 rot="1510532">
            <a:off x="6782679" y="1692326"/>
            <a:ext cx="122982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Bachelors</a:t>
            </a:r>
          </a:p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Degree</a:t>
            </a:r>
          </a:p>
        </p:txBody>
      </p:sp>
      <p:sp>
        <p:nvSpPr>
          <p:cNvPr id="13" name="Rectangle 12"/>
          <p:cNvSpPr/>
          <p:nvPr/>
        </p:nvSpPr>
        <p:spPr>
          <a:xfrm rot="2256845">
            <a:off x="7782868" y="3001666"/>
            <a:ext cx="12625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Advanced</a:t>
            </a:r>
          </a:p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Degree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1513" y="152400"/>
            <a:ext cx="77302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What Path will you take?</a:t>
            </a:r>
            <a:endParaRPr lang="en-US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6137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wallace\AppData\Local\Microsoft\Windows\Temporary Internet Files\Content.IE5\Z6XMNG49\MP90044241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829" y="1149974"/>
            <a:ext cx="267658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27711" y="152400"/>
            <a:ext cx="68668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YOU…and only YOU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6581" y="5410200"/>
            <a:ext cx="854310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Hold the KEY to your FUTURE!</a:t>
            </a:r>
            <a:endParaRPr lang="en-US" sz="4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7600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39109"/>
            <a:ext cx="5029200" cy="6579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5747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105835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http://</a:t>
            </a:r>
            <a:r>
              <a:rPr lang="en-US" sz="2400" dirty="0" smtClean="0">
                <a:hlinkClick r:id="rId2"/>
              </a:rPr>
              <a:t>pages.minot.k12.nd.us/votech/File/Jeopardy.htm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70544" y="990600"/>
            <a:ext cx="85845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Career Cluster Jeopardy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1940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TC101859865[[fn=Kilter]]</Template>
  <TotalTime>31</TotalTime>
  <Words>62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Kilter</vt:lpstr>
      <vt:lpstr>YOUR FUTURE,  YOUR RESPONSIBILITY</vt:lpstr>
      <vt:lpstr>How can you start preparing NOW?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FUTURE,  YOUR RESPONSIBILITY</dc:title>
  <dc:creator>Heather Wallace</dc:creator>
  <cp:lastModifiedBy>Heather Wallace</cp:lastModifiedBy>
  <cp:revision>4</cp:revision>
  <dcterms:created xsi:type="dcterms:W3CDTF">2014-09-18T02:28:07Z</dcterms:created>
  <dcterms:modified xsi:type="dcterms:W3CDTF">2014-09-18T02:59:29Z</dcterms:modified>
</cp:coreProperties>
</file>